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12192000"/>
  <p:notesSz cx="6797675" cy="9926638"/>
  <p:embeddedFontLst>
    <p:embeddedFont>
      <p:font typeface="Noto Sans Symbols" panose="020B0604020202020204" charset="0"/>
      <p:regular r:id="rId6"/>
      <p:bold r:id="rId7"/>
    </p:embeddedFont>
    <p:embeddedFont>
      <p:font typeface="MS Gothic" panose="020B0609070205080204" pitchFamily="49" charset="-12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FoUxpZacPwwwnrDJhLuM7uZf5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7c9bf31c7_0_3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67c9bf31c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2675" y="744538"/>
            <a:ext cx="20939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-438854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81057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-2519318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857250" y="6403625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sz="1349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67917" y="3039537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67917" y="8159052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49"/>
              <a:buNone/>
              <a:defRPr sz="13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2381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72383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sz="1349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72383" y="4453470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3471864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1"/>
              <a:buNone/>
              <a:defRPr sz="1801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None/>
              <a:defRPr sz="1349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3471864" y="4453470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2915545" y="1755427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6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Char char="•"/>
              <a:defRPr sz="1801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2915545" y="1755427"/>
            <a:ext cx="3471863" cy="866422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1"/>
              <a:buNone/>
              <a:defRPr sz="105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71489" y="649116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6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26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49"/>
              <a:buFont typeface="Arial"/>
              <a:buChar char="•"/>
              <a:defRPr sz="13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71488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2271714" y="11300184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4843463" y="11300184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google.com/search?client=firefox-b-e&amp;q=adresse+hotel+higalik+les+menuir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5" Type="http://schemas.openxmlformats.org/officeDocument/2006/relationships/hyperlink" Target="mailto:ghe.cardio-spe@chu-lyon.fr" TargetMode="External"/><Relationship Id="rId4" Type="http://schemas.openxmlformats.org/officeDocument/2006/relationships/hyperlink" Target="https://www.imagerie-cardiovasculaire-ly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93b3de8e-fdeb-47d9-816b-3df88aa754fd@chu-ly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38" y="2001724"/>
            <a:ext cx="2048221" cy="18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153586" y="3587665"/>
            <a:ext cx="2744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Fiche explicative</a:t>
            </a:r>
            <a:endParaRPr sz="2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93822" y="4368225"/>
            <a:ext cx="6664200" cy="6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L’inscription du séminaire se fait directement via notre site</a:t>
            </a:r>
            <a:endParaRPr sz="180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1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https://www.imagerie-cardiovasculaire-lyon.com/</a:t>
            </a:r>
            <a:endParaRPr sz="1800" b="1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Créer un compte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Cliquer sur l'événement XXX ème Seminaire 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Choisir et cliquer  entre membre/non membre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4 - Suivre les instructions </a:t>
            </a:r>
            <a:endParaRPr sz="180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Renseigner une des cases “HOTEL..” par 0,1,2, ou 3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5 - Valider et payer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</a:t>
            </a:r>
            <a:r>
              <a:rPr lang="fr-FR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Récupérer votre attestation de paiement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→ formulaire à retourner à ghe.cardio-spe@chu-lyon.fr	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Votre inscription ne sera validée qu’à réception du </a:t>
            </a:r>
            <a:r>
              <a:rPr lang="fr-FR" sz="1801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formulaire</a:t>
            </a: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du </a:t>
            </a:r>
            <a:r>
              <a:rPr lang="fr-FR" sz="1801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paiement par CB sur notre site </a:t>
            </a:r>
            <a:endParaRPr sz="1800" b="1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-FR" sz="15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(possibilité de payer par virement/chèque si nécessaire)</a:t>
            </a:r>
            <a:endParaRPr sz="15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Marie POITEVIN </a:t>
            </a:r>
            <a:endParaRPr sz="1800" b="0" i="0" u="sng" strike="noStrike" cap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Tél</a:t>
            </a: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 </a:t>
            </a:r>
            <a:r>
              <a:rPr lang="fr-FR"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06.19.86.98.56.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: </a:t>
            </a:r>
            <a:r>
              <a:rPr lang="fr-FR" sz="1801" b="0" i="0" u="none" strike="noStrike" cap="none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ghe.cardio-spe@chu-lyon.fr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FR" sz="1801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84463" y="1278899"/>
            <a:ext cx="62829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XXXème séminaire Intensif IRM – TDM </a:t>
            </a:r>
            <a:b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Hôtel HIGALIK - Les MENUIRES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9 - 12 janvier 2026</a:t>
            </a: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115 Avenue de la Croisette, 73440 Les Belleville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04 86 80 27 00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 descr="93b3de8e-fdeb-47d9-816b-3df88aa754fd@chu-ly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0157" y="1142602"/>
            <a:ext cx="2048221" cy="18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/>
          <p:nvPr/>
        </p:nvSpPr>
        <p:spPr>
          <a:xfrm>
            <a:off x="267339" y="866049"/>
            <a:ext cx="62828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XXXème séminaire Intensif IRM – TDM </a:t>
            </a:r>
            <a:b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Hôtel HIGALIK-Les MENUIRES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9 - 12 janvier 2026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267339" y="3208608"/>
            <a:ext cx="6312300" cy="3323946"/>
          </a:xfrm>
          <a:prstGeom prst="rect">
            <a:avLst/>
          </a:prstGeom>
          <a:noFill/>
          <a:ln w="9525" cap="flat" cmpd="sng">
            <a:solidFill>
              <a:schemeClr val="dk1">
                <a:alpha val="94901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NOM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Prénom (lisible</a:t>
            </a: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) :  </a:t>
            </a:r>
            <a:r>
              <a:rPr lang="fr-FR" sz="1200" dirty="0" smtClean="0">
                <a:solidFill>
                  <a:srgbClr val="231F20"/>
                </a:solidFill>
              </a:rPr>
              <a:t>_ _ _ _ _ _ _ _ _</a:t>
            </a: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Spécialité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Adresse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_ _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Code postal : 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Ville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__ _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4655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3384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Tél :  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                            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73384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        E-mail : </a:t>
            </a:r>
            <a:r>
              <a:rPr lang="fr-FR" sz="1200" b="0" i="0" u="none" strike="noStrike" cap="none" dirty="0" smtClean="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_ _ _ _ _ _ _ _ __  _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626649" y="2254569"/>
            <a:ext cx="356419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Bulletin d’inscription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28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fr-FR" sz="2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séminaire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67339" y="6905599"/>
            <a:ext cx="6312300" cy="409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sng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Frais d’inscription séminaire :</a:t>
            </a:r>
            <a:endParaRPr sz="1401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9" marR="0" lvl="1" indent="-285753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Arial"/>
              <a:buChar char="-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Membre SFICV, SFR, SFNR : 	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  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850 euros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8" marR="0" lvl="1" indent="-285752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Arial"/>
              <a:buChar char="-"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  membre :			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1000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euros</a:t>
            </a:r>
          </a:p>
          <a:p>
            <a:pPr marL="742958" lvl="1" indent="-285752">
              <a:lnSpc>
                <a:spcPct val="108333"/>
              </a:lnSpc>
              <a:buClr>
                <a:srgbClr val="231F20"/>
              </a:buClr>
              <a:buSzPts val="900"/>
              <a:buFont typeface="Arial"/>
              <a:buChar char="-"/>
            </a:pPr>
            <a:r>
              <a:rPr lang="fr-FR" sz="1200" dirty="0" smtClean="0">
                <a:solidFill>
                  <a:schemeClr val="dk1"/>
                </a:solidFill>
              </a:rPr>
              <a:t>Manipulateur radio :</a:t>
            </a:r>
            <a:r>
              <a:rPr lang="fr-FR" sz="1200" dirty="0">
                <a:solidFill>
                  <a:schemeClr val="dk1"/>
                </a:solidFill>
              </a:rPr>
              <a:t>		</a:t>
            </a:r>
            <a:r>
              <a:rPr lang="fr-FR" sz="1200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</a:t>
            </a:r>
            <a:r>
              <a:rPr lang="fr-FR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fr-FR" sz="1200" dirty="0">
                <a:solidFill>
                  <a:schemeClr val="dk1"/>
                </a:solidFill>
                <a:ea typeface="Times New Roman"/>
              </a:rPr>
              <a:t>5</a:t>
            </a:r>
            <a:r>
              <a:rPr lang="fr-FR" sz="1200" dirty="0" smtClean="0">
                <a:solidFill>
                  <a:schemeClr val="dk1"/>
                </a:solidFill>
              </a:rPr>
              <a:t>00 </a:t>
            </a:r>
            <a:r>
              <a:rPr lang="fr-FR" sz="1200" dirty="0">
                <a:solidFill>
                  <a:schemeClr val="dk1"/>
                </a:solidFill>
              </a:rPr>
              <a:t>euros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CLÔTURE DES INSCIPTIONS au 1/12/2025 </a:t>
            </a:r>
            <a:endParaRPr sz="1401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Au-delà de cette date, le tarif séminaire sera de 1000 euros pour tous les participants. </a:t>
            </a:r>
            <a:endParaRPr sz="1401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chambres ne seront plus réservées et le tarif préférentiel hôtelier ne sera plus applicable.</a:t>
            </a: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INFORMATIONS IMPORTANTES</a:t>
            </a:r>
            <a:endParaRPr sz="1401" b="1" i="0" u="sng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Séminaire :</a:t>
            </a:r>
            <a:r>
              <a:rPr lang="fr-FR" sz="1401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aucun remboursement ne sera effectué</a:t>
            </a: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frais hôteliers : </a:t>
            </a:r>
            <a:r>
              <a:rPr lang="fr-FR" sz="1401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annulation après le 1/12/25, nous ne pourrons vous rembourser</a:t>
            </a: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endParaRPr sz="14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1"/>
              <a:buFont typeface="Arial"/>
              <a:buNone/>
            </a:pPr>
            <a:r>
              <a:rPr lang="fr-FR" sz="14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1" i="0" u="none" strike="noStrike" cap="none" dirty="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❒</a:t>
            </a:r>
            <a:r>
              <a:rPr lang="fr-FR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J’ai bien pris connaissance des conditions d’annulation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None/>
            </a:pPr>
            <a:endParaRPr sz="15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1"/>
              <a:buFont typeface="Arial"/>
              <a:buNone/>
            </a:pPr>
            <a:r>
              <a:rPr lang="fr-FR" sz="1501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Signature</a:t>
            </a:r>
            <a:endParaRPr sz="1501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67c9bf31c7_0_37" descr="93b3de8e-fdeb-47d9-816b-3df88aa754fd@chu-ly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198781"/>
            <a:ext cx="2048221" cy="18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367c9bf31c7_0_37"/>
          <p:cNvSpPr/>
          <p:nvPr/>
        </p:nvSpPr>
        <p:spPr>
          <a:xfrm>
            <a:off x="1655850" y="3289788"/>
            <a:ext cx="374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Réservation hôtelière 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g367c9bf31c7_0_37"/>
          <p:cNvSpPr txBox="1"/>
          <p:nvPr/>
        </p:nvSpPr>
        <p:spPr>
          <a:xfrm>
            <a:off x="193800" y="4299900"/>
            <a:ext cx="6664200" cy="801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SzPts val="1401"/>
            </a:pPr>
            <a:r>
              <a:rPr lang="fr-FR" sz="1401" b="1" u="sng" dirty="0" smtClean="0">
                <a:solidFill>
                  <a:schemeClr val="accent1">
                    <a:lumMod val="75000"/>
                  </a:schemeClr>
                </a:solidFill>
              </a:rPr>
              <a:t>Merci de renseigner vos dates de séjour </a:t>
            </a:r>
          </a:p>
          <a:p>
            <a:pPr>
              <a:lnSpc>
                <a:spcPct val="150000"/>
              </a:lnSpc>
              <a:buSzPts val="1401"/>
            </a:pP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	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Vendredi 09/01/26 au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samedi 10/01/26</a:t>
            </a: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ts val="1401"/>
            </a:pP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	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Vendredi 09/01/26 au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dimanche 11/01/26</a:t>
            </a:r>
            <a:endParaRPr lang="fr-FR" sz="140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1401"/>
            </a:pPr>
            <a:r>
              <a:rPr lang="fr-FR" sz="1401" dirty="0">
                <a:solidFill>
                  <a:schemeClr val="tx1"/>
                </a:solidFill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Vendredi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09/01/26 au lundi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12/01/26</a:t>
            </a:r>
          </a:p>
          <a:p>
            <a:pPr lvl="0">
              <a:lnSpc>
                <a:spcPct val="150000"/>
              </a:lnSpc>
              <a:buSzPts val="1401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Samedi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10/01/26 au dimanche 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11/01/26</a:t>
            </a:r>
          </a:p>
          <a:p>
            <a:pPr lvl="0">
              <a:lnSpc>
                <a:spcPct val="150000"/>
              </a:lnSpc>
              <a:buSzPts val="1401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Samedi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10/01/26 au lundi 12/01/26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1"/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MS Gothic" panose="020B0609070205080204" pitchFamily="49" charset="-128"/>
                <a:ea typeface="Calibri" panose="020F0502020204030204" pitchFamily="34" charset="0"/>
                <a:cs typeface="Times New Roman" panose="02020603050405020304" pitchFamily="18" charset="0"/>
              </a:rPr>
              <a:t>☐</a:t>
            </a:r>
            <a:r>
              <a:rPr lang="fr-F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Dimanche11/01/26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 lundi 12/01/26 </a:t>
            </a: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1"/>
            </a:pPr>
            <a:endParaRPr lang="fr-FR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SzPts val="1401"/>
            </a:pPr>
            <a:endParaRPr lang="fr-F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Nombre de nuit :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Nom(s) Prénom(s</a:t>
            </a:r>
            <a:r>
              <a:rPr lang="fr-FR" dirty="0" smtClean="0"/>
              <a:t>) </a:t>
            </a:r>
            <a:r>
              <a:rPr lang="fr-FR" dirty="0"/>
              <a:t>accompagnant(s)  : 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Enfant(s</a:t>
            </a:r>
            <a:r>
              <a:rPr lang="fr-FR" dirty="0"/>
              <a:t>) 0 à 3 ans : </a:t>
            </a:r>
            <a:endParaRPr lang="fr-FR" dirty="0" smtClean="0"/>
          </a:p>
          <a:p>
            <a:endParaRPr lang="fr-FR" dirty="0" smtClean="0"/>
          </a:p>
          <a:p>
            <a:endParaRPr lang="fr-FR" dirty="0">
              <a:solidFill>
                <a:schemeClr val="dk1"/>
              </a:solidFill>
            </a:endParaRPr>
          </a:p>
          <a:p>
            <a:r>
              <a:rPr lang="fr-FR" dirty="0" smtClean="0">
                <a:solidFill>
                  <a:schemeClr val="dk1"/>
                </a:solidFill>
              </a:rPr>
              <a:t>Régime alimentaire – allergie : </a:t>
            </a:r>
          </a:p>
          <a:p>
            <a:endParaRPr lang="fr-FR" sz="1200" dirty="0">
              <a:solidFill>
                <a:schemeClr val="dk1"/>
              </a:solidFill>
              <a:sym typeface="Wingdings" panose="05000000000000000000" pitchFamily="2" charset="2"/>
            </a:endParaRPr>
          </a:p>
          <a:p>
            <a:endParaRPr lang="fr-FR" sz="1200" dirty="0" smtClean="0">
              <a:solidFill>
                <a:schemeClr val="dk1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dk1"/>
                </a:solidFill>
                <a:sym typeface="Wingdings" panose="05000000000000000000" pitchFamily="2" charset="2"/>
              </a:rPr>
              <a:t>Parking sous terrain : OUI / NON </a:t>
            </a:r>
          </a:p>
          <a:p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30 places disponibles </a:t>
            </a:r>
          </a:p>
          <a:p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35 euros la journée  </a:t>
            </a:r>
          </a:p>
          <a:p>
            <a:r>
              <a:rPr lang="fr-FR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 payer sur place </a:t>
            </a:r>
            <a:endParaRPr lang="fr-FR" sz="12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fr-FR" sz="180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lang="fr-FR"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18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r>
              <a:rPr lang="fr-FR" sz="180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fr-FR" sz="1801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1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67c9bf31c7_0_37"/>
          <p:cNvSpPr/>
          <p:nvPr/>
        </p:nvSpPr>
        <p:spPr>
          <a:xfrm>
            <a:off x="384450" y="676176"/>
            <a:ext cx="62829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XXXème séminaire Intensif IRM – TDM </a:t>
            </a:r>
            <a:b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Hôtel HIGALIK - Les MENUIRES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FR" sz="2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9 - 12 janvier 2026</a:t>
            </a: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45" name="CheckBox1" r:id="rId2" imgW="914400" imgH="914400"/>
        </mc:Choice>
        <mc:Fallback>
          <p:control name="CheckBox1" r:id="rId2" imgW="914400" imgH="914400">
            <p:pic>
              <p:nvPicPr>
                <p:cNvPr id="18" name="CheckBox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18875" y="7631113"/>
                  <a:ext cx="914400" cy="9144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468</Words>
  <Application>Microsoft Office PowerPoint</Application>
  <PresentationFormat>Grand écran</PresentationFormat>
  <Paragraphs>96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Times New Roman</vt:lpstr>
      <vt:lpstr>Noto Sans Symbols</vt:lpstr>
      <vt:lpstr>MS Gothic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BOUZIANE, Leila</dc:creator>
  <cp:lastModifiedBy>POITEVIN MARIE</cp:lastModifiedBy>
  <cp:revision>13</cp:revision>
  <dcterms:created xsi:type="dcterms:W3CDTF">2023-06-15T11:48:11Z</dcterms:created>
  <dcterms:modified xsi:type="dcterms:W3CDTF">2025-07-18T07:23:28Z</dcterms:modified>
</cp:coreProperties>
</file>